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10688638" cy="75628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52" d="100"/>
          <a:sy n="52" d="100"/>
        </p:scale>
        <p:origin x="21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703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2088" cy="1068933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1D1CE68-8B44-4D66-A28E-60E2049AF2BB}"/>
              </a:ext>
            </a:extLst>
          </p:cNvPr>
          <p:cNvSpPr/>
          <p:nvPr/>
        </p:nvSpPr>
        <p:spPr>
          <a:xfrm>
            <a:off x="1386876" y="8390963"/>
            <a:ext cx="3850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80200D-C7F3-447B-8799-8C6ED29CA5D4}"/>
              </a:ext>
            </a:extLst>
          </p:cNvPr>
          <p:cNvSpPr/>
          <p:nvPr/>
        </p:nvSpPr>
        <p:spPr>
          <a:xfrm>
            <a:off x="1940007" y="8390963"/>
            <a:ext cx="5854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568C7D0-3F76-4EB2-BEF5-BE816B3F00B9}"/>
              </a:ext>
            </a:extLst>
          </p:cNvPr>
          <p:cNvSpPr/>
          <p:nvPr/>
        </p:nvSpPr>
        <p:spPr>
          <a:xfrm>
            <a:off x="3032496" y="8526498"/>
            <a:ext cx="4154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木</a:t>
            </a:r>
            <a:endParaRPr lang="ja-JP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E26BAAE-59AD-4314-A174-5C9F2FCBF785}"/>
              </a:ext>
            </a:extLst>
          </p:cNvPr>
          <p:cNvSpPr/>
          <p:nvPr/>
        </p:nvSpPr>
        <p:spPr>
          <a:xfrm>
            <a:off x="4114858" y="8390963"/>
            <a:ext cx="12955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14:00~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02D910-39C3-489F-9EBA-EADA759485A4}"/>
              </a:ext>
            </a:extLst>
          </p:cNvPr>
          <p:cNvSpPr/>
          <p:nvPr/>
        </p:nvSpPr>
        <p:spPr>
          <a:xfrm>
            <a:off x="1324336" y="9099247"/>
            <a:ext cx="3416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５階　多目的ホール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Office Theme</vt:lpstr>
      <vt:lpstr>PowerPoint プレゼンテーション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note-1F-01</cp:lastModifiedBy>
  <cp:revision>2</cp:revision>
  <dcterms:created xsi:type="dcterms:W3CDTF">2019-06-23T13:43:22Z</dcterms:created>
  <dcterms:modified xsi:type="dcterms:W3CDTF">2019-06-23T13:49:41Z</dcterms:modified>
</cp:coreProperties>
</file>